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69" r:id="rId3"/>
    <p:sldId id="266" r:id="rId4"/>
    <p:sldId id="275" r:id="rId5"/>
    <p:sldId id="276" r:id="rId6"/>
    <p:sldId id="279" r:id="rId7"/>
    <p:sldId id="270" r:id="rId8"/>
    <p:sldId id="277" r:id="rId9"/>
    <p:sldId id="271" r:id="rId10"/>
    <p:sldId id="272" r:id="rId11"/>
    <p:sldId id="273" r:id="rId12"/>
    <p:sldId id="274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8" autoAdjust="0"/>
    <p:restoredTop sz="86378" autoAdjust="0"/>
  </p:normalViewPr>
  <p:slideViewPr>
    <p:cSldViewPr>
      <p:cViewPr varScale="1">
        <p:scale>
          <a:sx n="92" d="100"/>
          <a:sy n="92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12/1/16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01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8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13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12/1/16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12/1/16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12/1/16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12/1/16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12/1/16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12/1/16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s://github.com/d3/d3/blob/master/API.m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Introduction to D3</a:t>
            </a:r>
            <a:endParaRPr lang="en-US" dirty="0"/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this works in </a:t>
            </a:r>
            <a:r>
              <a:rPr lang="en-US" dirty="0" err="1" smtClean="0"/>
              <a:t>CodePen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2" y="1600200"/>
            <a:ext cx="7919136" cy="452596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27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 version 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524000"/>
            <a:ext cx="4071226" cy="452596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gray">
          <a:xfrm>
            <a:off x="457200" y="1905000"/>
            <a:ext cx="4158374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D3 is made up of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many, small modules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From the D3 API Ref: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</a:t>
            </a:r>
            <a:r>
              <a:rPr lang="en-US" sz="1800" dirty="0" smtClean="0">
                <a:hlinkClick r:id="rId3"/>
              </a:rPr>
              <a:t>github.com/d3/d3/blob/master/API.md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73497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D3’s data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6200" y="33528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</a:t>
            </a:r>
            <a:r>
              <a:rPr lang="en-US" sz="3200" smtClean="0"/>
              <a:t>election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3338945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data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010400" y="3106578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visual form</a:t>
            </a:r>
            <a:endParaRPr lang="en-US" sz="32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14600" y="3645187"/>
            <a:ext cx="1143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05500" y="3645187"/>
            <a:ext cx="876300" cy="15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6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D3 build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114353" y="1600200"/>
            <a:ext cx="4915293" cy="4525963"/>
          </a:xfrm>
        </p:spPr>
      </p:pic>
    </p:spTree>
    <p:extLst>
      <p:ext uri="{BB962C8B-B14F-4D97-AF65-F5344CB8AC3E}">
        <p14:creationId xmlns:p14="http://schemas.microsoft.com/office/powerpoint/2010/main" val="164259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D3 build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45" y="1600200"/>
            <a:ext cx="4577910" cy="4525963"/>
          </a:xfrm>
        </p:spPr>
      </p:pic>
    </p:spTree>
    <p:extLst>
      <p:ext uri="{BB962C8B-B14F-4D97-AF65-F5344CB8AC3E}">
        <p14:creationId xmlns:p14="http://schemas.microsoft.com/office/powerpoint/2010/main" val="211005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edonometer-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858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 smtClean="0"/>
              <a:t>HTML</a:t>
            </a:r>
          </a:p>
          <a:p>
            <a:r>
              <a:rPr lang="en-US" dirty="0" smtClean="0"/>
              <a:t>CSS</a:t>
            </a:r>
          </a:p>
          <a:p>
            <a:r>
              <a:rPr lang="en-US" dirty="0" smtClean="0"/>
              <a:t>JS</a:t>
            </a:r>
          </a:p>
          <a:p>
            <a:r>
              <a:rPr lang="en-US" dirty="0" smtClean="0"/>
              <a:t>SVG</a:t>
            </a:r>
          </a:p>
          <a:p>
            <a:r>
              <a:rPr lang="en-US" dirty="0" smtClean="0"/>
              <a:t>The DOM</a:t>
            </a:r>
          </a:p>
        </p:txBody>
      </p:sp>
    </p:spTree>
    <p:extLst>
      <p:ext uri="{BB962C8B-B14F-4D97-AF65-F5344CB8AC3E}">
        <p14:creationId xmlns:p14="http://schemas.microsoft.com/office/powerpoint/2010/main" val="39681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programming 101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3311236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Client</a:t>
            </a:r>
          </a:p>
          <a:p>
            <a:r>
              <a:rPr lang="en-US" dirty="0" smtClean="0"/>
              <a:t>(Google Chrome)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05400" y="32766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server </a:t>
            </a:r>
          </a:p>
          <a:p>
            <a:r>
              <a:rPr lang="en-US" dirty="0" smtClean="0"/>
              <a:t>(python –m </a:t>
            </a:r>
            <a:r>
              <a:rPr lang="en-US" dirty="0" err="1" smtClean="0"/>
              <a:t>http.server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4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6767"/>
            <a:ext cx="8229600" cy="4432828"/>
          </a:xfrm>
        </p:spPr>
      </p:pic>
    </p:spTree>
    <p:extLst>
      <p:ext uri="{BB962C8B-B14F-4D97-AF65-F5344CB8AC3E}">
        <p14:creationId xmlns:p14="http://schemas.microsoft.com/office/powerpoint/2010/main" val="34200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89" y="1600200"/>
            <a:ext cx="7125621" cy="4525963"/>
          </a:xfrm>
        </p:spPr>
      </p:pic>
    </p:spTree>
    <p:extLst>
      <p:ext uri="{BB962C8B-B14F-4D97-AF65-F5344CB8AC3E}">
        <p14:creationId xmlns:p14="http://schemas.microsoft.com/office/powerpoint/2010/main" val="211294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75</Words>
  <Application>Microsoft Macintosh PowerPoint</Application>
  <PresentationFormat>On-screen Show (4:3)</PresentationFormat>
  <Paragraphs>31</Paragraphs>
  <Slides>12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Arial</vt:lpstr>
      <vt:lpstr>Office Theme</vt:lpstr>
      <vt:lpstr>Custom Design</vt:lpstr>
      <vt:lpstr>Introduction to D3</vt:lpstr>
      <vt:lpstr>D3’s data model</vt:lpstr>
      <vt:lpstr>What can D3 build</vt:lpstr>
      <vt:lpstr>What can D3 build</vt:lpstr>
      <vt:lpstr>PowerPoint Presentation</vt:lpstr>
      <vt:lpstr>D3 technologies</vt:lpstr>
      <vt:lpstr>Web programming 101</vt:lpstr>
      <vt:lpstr>Getting started</vt:lpstr>
      <vt:lpstr>Getting started</vt:lpstr>
      <vt:lpstr>How this works in CodePen</vt:lpstr>
      <vt:lpstr>D3 version 4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Andrew Reagan</cp:lastModifiedBy>
  <cp:revision>92</cp:revision>
  <dcterms:created xsi:type="dcterms:W3CDTF">2016-03-21T14:12:59Z</dcterms:created>
  <dcterms:modified xsi:type="dcterms:W3CDTF">2016-12-01T21:19:44Z</dcterms:modified>
</cp:coreProperties>
</file>